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1" r:id="rId8"/>
    <p:sldId id="262" r:id="rId9"/>
    <p:sldId id="264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24" autoAdjust="0"/>
  </p:normalViewPr>
  <p:slideViewPr>
    <p:cSldViewPr>
      <p:cViewPr>
        <p:scale>
          <a:sx n="62" d="100"/>
          <a:sy n="62" d="100"/>
        </p:scale>
        <p:origin x="-726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DF74-5A65-4AFF-95CE-3078A6305C0E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7CFF-B765-4FBF-99CC-2984C2E35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DF74-5A65-4AFF-95CE-3078A6305C0E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7CFF-B765-4FBF-99CC-2984C2E35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DF74-5A65-4AFF-95CE-3078A6305C0E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7CFF-B765-4FBF-99CC-2984C2E35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DF74-5A65-4AFF-95CE-3078A6305C0E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7CFF-B765-4FBF-99CC-2984C2E35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DF74-5A65-4AFF-95CE-3078A6305C0E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7CFF-B765-4FBF-99CC-2984C2E35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DF74-5A65-4AFF-95CE-3078A6305C0E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7CFF-B765-4FBF-99CC-2984C2E35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DF74-5A65-4AFF-95CE-3078A6305C0E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7CFF-B765-4FBF-99CC-2984C2E35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DF74-5A65-4AFF-95CE-3078A6305C0E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7CFF-B765-4FBF-99CC-2984C2E35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DF74-5A65-4AFF-95CE-3078A6305C0E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7CFF-B765-4FBF-99CC-2984C2E35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DF74-5A65-4AFF-95CE-3078A6305C0E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7CFF-B765-4FBF-99CC-2984C2E35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DF74-5A65-4AFF-95CE-3078A6305C0E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2A7CFF-B765-4FBF-99CC-2984C2E35F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0DF74-5A65-4AFF-95CE-3078A6305C0E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2A7CFF-B765-4FBF-99CC-2984C2E35F9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festival.1september.ru/articles/631509/presentation/1.JPG"/>
          <p:cNvPicPr/>
          <p:nvPr/>
        </p:nvPicPr>
        <p:blipFill>
          <a:blip r:embed="rId2"/>
          <a:srcRect b="3884"/>
          <a:stretch>
            <a:fillRect/>
          </a:stretch>
        </p:blipFill>
        <p:spPr bwMode="auto">
          <a:xfrm>
            <a:off x="0" y="1"/>
            <a:ext cx="9143999" cy="728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festival.1september.ru/articles/631509/presentation/17.JPG"/>
          <p:cNvPicPr>
            <a:picLocks noGrp="1"/>
          </p:cNvPicPr>
          <p:nvPr>
            <p:ph idx="1"/>
          </p:nvPr>
        </p:nvPicPr>
        <p:blipFill>
          <a:blip r:embed="rId2"/>
          <a:srcRect b="7291"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festival.1september.ru/articles/631509/presentation/4.JPG"/>
          <p:cNvPicPr/>
          <p:nvPr/>
        </p:nvPicPr>
        <p:blipFill>
          <a:blip r:embed="rId2"/>
          <a:srcRect r="3125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festival.1september.ru/articles/631509/presentation/5.JPG"/>
          <p:cNvPicPr>
            <a:picLocks noGrp="1"/>
          </p:cNvPicPr>
          <p:nvPr>
            <p:ph idx="1"/>
          </p:nvPr>
        </p:nvPicPr>
        <p:blipFill>
          <a:blip r:embed="rId2"/>
          <a:srcRect r="31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festival.1september.ru/articles/631509/presentation/6.JPG"/>
          <p:cNvPicPr>
            <a:picLocks noGrp="1"/>
          </p:cNvPicPr>
          <p:nvPr>
            <p:ph idx="1"/>
          </p:nvPr>
        </p:nvPicPr>
        <p:blipFill>
          <a:blip r:embed="rId2"/>
          <a:srcRect r="3125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festival.1september.ru/articles/631509/presentation/7.JPG"/>
          <p:cNvPicPr>
            <a:picLocks noGrp="1"/>
          </p:cNvPicPr>
          <p:nvPr>
            <p:ph idx="1"/>
          </p:nvPr>
        </p:nvPicPr>
        <p:blipFill>
          <a:blip r:embed="rId2"/>
          <a:srcRect b="4166"/>
          <a:stretch>
            <a:fillRect/>
          </a:stretch>
        </p:blipFill>
        <p:spPr bwMode="auto">
          <a:xfrm>
            <a:off x="0" y="0"/>
            <a:ext cx="92869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festival.1september.ru/articles/631509/presentation/8.JPG"/>
          <p:cNvPicPr>
            <a:picLocks noGrp="1"/>
          </p:cNvPicPr>
          <p:nvPr>
            <p:ph idx="1"/>
          </p:nvPr>
        </p:nvPicPr>
        <p:blipFill>
          <a:blip r:embed="rId2"/>
          <a:srcRect l="2289" r="234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festival.1september.ru/articles/631509/presentation/9.JPG"/>
          <p:cNvPicPr>
            <a:picLocks noGrp="1"/>
          </p:cNvPicPr>
          <p:nvPr>
            <p:ph idx="1"/>
          </p:nvPr>
        </p:nvPicPr>
        <p:blipFill>
          <a:blip r:embed="rId2"/>
          <a:srcRect r="31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festival.1september.ru/articles/631509/presentation/10.JPG"/>
          <p:cNvPicPr>
            <a:picLocks noGrp="1"/>
          </p:cNvPicPr>
          <p:nvPr>
            <p:ph idx="1"/>
          </p:nvPr>
        </p:nvPicPr>
        <p:blipFill>
          <a:blip r:embed="rId2"/>
          <a:srcRect r="3125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festival.1september.ru/articles/631509/presentation/11.JPG"/>
          <p:cNvPicPr>
            <a:picLocks noGrp="1"/>
          </p:cNvPicPr>
          <p:nvPr>
            <p:ph idx="1"/>
          </p:nvPr>
        </p:nvPicPr>
        <p:blipFill>
          <a:blip r:embed="rId2"/>
          <a:srcRect r="3125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Светлана</cp:lastModifiedBy>
  <cp:revision>8</cp:revision>
  <dcterms:created xsi:type="dcterms:W3CDTF">2014-02-03T03:06:50Z</dcterms:created>
  <dcterms:modified xsi:type="dcterms:W3CDTF">2014-02-07T09:54:50Z</dcterms:modified>
</cp:coreProperties>
</file>