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015" autoAdjust="0"/>
    <p:restoredTop sz="94729" autoAdjust="0"/>
  </p:normalViewPr>
  <p:slideViewPr>
    <p:cSldViewPr snapToGrid="0">
      <p:cViewPr varScale="1">
        <p:scale>
          <a:sx n="69" d="100"/>
          <a:sy n="69" d="100"/>
        </p:scale>
        <p:origin x="-69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FB024-A991-4BFF-970E-AC26AE1156A9}" type="datetimeFigureOut">
              <a:rPr lang="ru-RU" smtClean="0"/>
              <a:pPr/>
              <a:t>24.09.2019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FB598-4174-4D6E-A997-C202A5FC56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98361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FB024-A991-4BFF-970E-AC26AE1156A9}" type="datetimeFigureOut">
              <a:rPr lang="ru-RU" smtClean="0"/>
              <a:pPr/>
              <a:t>24.09.2019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FB598-4174-4D6E-A997-C202A5FC56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88190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FB024-A991-4BFF-970E-AC26AE1156A9}" type="datetimeFigureOut">
              <a:rPr lang="ru-RU" smtClean="0"/>
              <a:pPr/>
              <a:t>24.09.2019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FB598-4174-4D6E-A997-C202A5FC56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30887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FB024-A991-4BFF-970E-AC26AE1156A9}" type="datetimeFigureOut">
              <a:rPr lang="ru-RU" smtClean="0"/>
              <a:pPr/>
              <a:t>24.09.2019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FB598-4174-4D6E-A997-C202A5FC56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33876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FB024-A991-4BFF-970E-AC26AE1156A9}" type="datetimeFigureOut">
              <a:rPr lang="ru-RU" smtClean="0"/>
              <a:pPr/>
              <a:t>24.09.2019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FB598-4174-4D6E-A997-C202A5FC56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3660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FB024-A991-4BFF-970E-AC26AE1156A9}" type="datetimeFigureOut">
              <a:rPr lang="ru-RU" smtClean="0"/>
              <a:pPr/>
              <a:t>24.09.2019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FB598-4174-4D6E-A997-C202A5FC56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54757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FB024-A991-4BFF-970E-AC26AE1156A9}" type="datetimeFigureOut">
              <a:rPr lang="ru-RU" smtClean="0"/>
              <a:pPr/>
              <a:t>24.09.2019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FB598-4174-4D6E-A997-C202A5FC56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23126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FB024-A991-4BFF-970E-AC26AE1156A9}" type="datetimeFigureOut">
              <a:rPr lang="ru-RU" smtClean="0"/>
              <a:pPr/>
              <a:t>24.09.2019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FB598-4174-4D6E-A997-C202A5FC56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64529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FB024-A991-4BFF-970E-AC26AE1156A9}" type="datetimeFigureOut">
              <a:rPr lang="ru-RU" smtClean="0"/>
              <a:pPr/>
              <a:t>24.09.2019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FB598-4174-4D6E-A997-C202A5FC56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71433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FB024-A991-4BFF-970E-AC26AE1156A9}" type="datetimeFigureOut">
              <a:rPr lang="ru-RU" smtClean="0"/>
              <a:pPr/>
              <a:t>24.09.2019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FB598-4174-4D6E-A997-C202A5FC56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24645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FB024-A991-4BFF-970E-AC26AE1156A9}" type="datetimeFigureOut">
              <a:rPr lang="ru-RU" smtClean="0"/>
              <a:pPr/>
              <a:t>24.09.2019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FB598-4174-4D6E-A997-C202A5FC56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35478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FB024-A991-4BFF-970E-AC26AE1156A9}" type="datetimeFigureOut">
              <a:rPr lang="ru-RU" smtClean="0"/>
              <a:pPr/>
              <a:t>24.09.2019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FB598-4174-4D6E-A997-C202A5FC56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3644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1483112"/>
            <a:ext cx="9144000" cy="3774688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«Единый урок» </a:t>
            </a:r>
            <a:endParaRPr lang="ru-RU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</a:t>
            </a:r>
            <a:endParaRPr lang="ru-RU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безопасности  </a:t>
            </a:r>
            <a:endParaRPr lang="ru-RU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дорожного движения»</a:t>
            </a:r>
            <a:endParaRPr lang="ru-RU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32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6303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ÐÐ°ÑÑÐ¸Ð½ÐºÐ¸ Ð¿Ð¾ Ð·Ð°Ð¿ÑÐ¾ÑÑ ÐºÐ°ÑÑÐ¸Ð½ÐºÐ¸ Ð¿Ð¾ Ð¿Ð´Ð´ Ð´Ð»Ñ Ð´ÐµÑÐµÐ¹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1103" y="1360449"/>
            <a:ext cx="7460166" cy="5731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946083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hello_html_m3c3ddf6f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74488" y="501805"/>
            <a:ext cx="7125629" cy="6356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87441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ÐÐ¾ÑÐ¾Ð¶ÐµÐµ Ð¸Ð·Ð¾Ð±ÑÐ°Ð¶ÐµÐ½Ð¸Ðµ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0966" y="602166"/>
            <a:ext cx="7181385" cy="6144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46725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2940524"/>
              </p:ext>
            </p:extLst>
          </p:nvPr>
        </p:nvGraphicFramePr>
        <p:xfrm>
          <a:off x="2085278" y="624472"/>
          <a:ext cx="7326345" cy="5921295"/>
        </p:xfrm>
        <a:graphic>
          <a:graphicData uri="http://schemas.openxmlformats.org/drawingml/2006/table">
            <a:tbl>
              <a:tblPr firstRow="1" firstCol="1" bandRow="1"/>
              <a:tblGrid>
                <a:gridCol w="488423">
                  <a:extLst>
                    <a:ext uri="{9D8B030D-6E8A-4147-A177-3AD203B41FA5}">
                      <a16:colId xmlns:a16="http://schemas.microsoft.com/office/drawing/2014/main" xmlns="" val="2437063741"/>
                    </a:ext>
                  </a:extLst>
                </a:gridCol>
                <a:gridCol w="488423">
                  <a:extLst>
                    <a:ext uri="{9D8B030D-6E8A-4147-A177-3AD203B41FA5}">
                      <a16:colId xmlns:a16="http://schemas.microsoft.com/office/drawing/2014/main" xmlns="" val="2310416831"/>
                    </a:ext>
                  </a:extLst>
                </a:gridCol>
                <a:gridCol w="488423">
                  <a:extLst>
                    <a:ext uri="{9D8B030D-6E8A-4147-A177-3AD203B41FA5}">
                      <a16:colId xmlns:a16="http://schemas.microsoft.com/office/drawing/2014/main" xmlns="" val="3437396246"/>
                    </a:ext>
                  </a:extLst>
                </a:gridCol>
                <a:gridCol w="488423">
                  <a:extLst>
                    <a:ext uri="{9D8B030D-6E8A-4147-A177-3AD203B41FA5}">
                      <a16:colId xmlns:a16="http://schemas.microsoft.com/office/drawing/2014/main" xmlns="" val="1067754380"/>
                    </a:ext>
                  </a:extLst>
                </a:gridCol>
                <a:gridCol w="488423">
                  <a:extLst>
                    <a:ext uri="{9D8B030D-6E8A-4147-A177-3AD203B41FA5}">
                      <a16:colId xmlns:a16="http://schemas.microsoft.com/office/drawing/2014/main" xmlns="" val="3209213377"/>
                    </a:ext>
                  </a:extLst>
                </a:gridCol>
                <a:gridCol w="488423">
                  <a:extLst>
                    <a:ext uri="{9D8B030D-6E8A-4147-A177-3AD203B41FA5}">
                      <a16:colId xmlns:a16="http://schemas.microsoft.com/office/drawing/2014/main" xmlns="" val="346125578"/>
                    </a:ext>
                  </a:extLst>
                </a:gridCol>
                <a:gridCol w="488423">
                  <a:extLst>
                    <a:ext uri="{9D8B030D-6E8A-4147-A177-3AD203B41FA5}">
                      <a16:colId xmlns:a16="http://schemas.microsoft.com/office/drawing/2014/main" xmlns="" val="3836762114"/>
                    </a:ext>
                  </a:extLst>
                </a:gridCol>
                <a:gridCol w="488423">
                  <a:extLst>
                    <a:ext uri="{9D8B030D-6E8A-4147-A177-3AD203B41FA5}">
                      <a16:colId xmlns:a16="http://schemas.microsoft.com/office/drawing/2014/main" xmlns="" val="1972405768"/>
                    </a:ext>
                  </a:extLst>
                </a:gridCol>
                <a:gridCol w="488423">
                  <a:extLst>
                    <a:ext uri="{9D8B030D-6E8A-4147-A177-3AD203B41FA5}">
                      <a16:colId xmlns:a16="http://schemas.microsoft.com/office/drawing/2014/main" xmlns="" val="603349543"/>
                    </a:ext>
                  </a:extLst>
                </a:gridCol>
                <a:gridCol w="488423">
                  <a:extLst>
                    <a:ext uri="{9D8B030D-6E8A-4147-A177-3AD203B41FA5}">
                      <a16:colId xmlns:a16="http://schemas.microsoft.com/office/drawing/2014/main" xmlns="" val="3352926232"/>
                    </a:ext>
                  </a:extLst>
                </a:gridCol>
                <a:gridCol w="488423">
                  <a:extLst>
                    <a:ext uri="{9D8B030D-6E8A-4147-A177-3AD203B41FA5}">
                      <a16:colId xmlns:a16="http://schemas.microsoft.com/office/drawing/2014/main" xmlns="" val="4216984692"/>
                    </a:ext>
                  </a:extLst>
                </a:gridCol>
                <a:gridCol w="488423">
                  <a:extLst>
                    <a:ext uri="{9D8B030D-6E8A-4147-A177-3AD203B41FA5}">
                      <a16:colId xmlns:a16="http://schemas.microsoft.com/office/drawing/2014/main" xmlns="" val="436079622"/>
                    </a:ext>
                  </a:extLst>
                </a:gridCol>
                <a:gridCol w="488423">
                  <a:extLst>
                    <a:ext uri="{9D8B030D-6E8A-4147-A177-3AD203B41FA5}">
                      <a16:colId xmlns:a16="http://schemas.microsoft.com/office/drawing/2014/main" xmlns="" val="4285939684"/>
                    </a:ext>
                  </a:extLst>
                </a:gridCol>
                <a:gridCol w="488423">
                  <a:extLst>
                    <a:ext uri="{9D8B030D-6E8A-4147-A177-3AD203B41FA5}">
                      <a16:colId xmlns:a16="http://schemas.microsoft.com/office/drawing/2014/main" xmlns="" val="1663193500"/>
                    </a:ext>
                  </a:extLst>
                </a:gridCol>
                <a:gridCol w="488423">
                  <a:extLst>
                    <a:ext uri="{9D8B030D-6E8A-4147-A177-3AD203B41FA5}">
                      <a16:colId xmlns:a16="http://schemas.microsoft.com/office/drawing/2014/main" xmlns="" val="537422729"/>
                    </a:ext>
                  </a:extLst>
                </a:gridCol>
              </a:tblGrid>
              <a:tr h="4050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65001078"/>
                  </a:ext>
                </a:extLst>
              </a:tr>
              <a:tr h="3829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29520198"/>
                  </a:ext>
                </a:extLst>
              </a:tr>
              <a:tr h="4050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02567742"/>
                  </a:ext>
                </a:extLst>
              </a:tr>
              <a:tr h="3829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5642526"/>
                  </a:ext>
                </a:extLst>
              </a:tr>
              <a:tr h="4050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87115363"/>
                  </a:ext>
                </a:extLst>
              </a:tr>
              <a:tr h="3829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67889584"/>
                  </a:ext>
                </a:extLst>
              </a:tr>
              <a:tr h="4050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91700555"/>
                  </a:ext>
                </a:extLst>
              </a:tr>
              <a:tr h="4050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85566783"/>
                  </a:ext>
                </a:extLst>
              </a:tr>
              <a:tr h="3829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78142668"/>
                  </a:ext>
                </a:extLst>
              </a:tr>
              <a:tr h="4050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72283026"/>
                  </a:ext>
                </a:extLst>
              </a:tr>
              <a:tr h="3829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02453192"/>
                  </a:ext>
                </a:extLst>
              </a:tr>
              <a:tr h="4050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94241648"/>
                  </a:ext>
                </a:extLst>
              </a:tr>
              <a:tr h="3829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56961130"/>
                  </a:ext>
                </a:extLst>
              </a:tr>
              <a:tr h="4050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88920950"/>
                  </a:ext>
                </a:extLst>
              </a:tr>
              <a:tr h="3829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7395" marR="673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300204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3500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ped-kopilka.ru/upload/blogs/20895_722507f65324c10ea0396cece44b7d58.jpg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63091" y="443345"/>
            <a:ext cx="6650181" cy="598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Знаки сервиса</a:t>
            </a:r>
            <a:endParaRPr lang="ru-RU" dirty="0"/>
          </a:p>
        </p:txBody>
      </p:sp>
      <p:pic>
        <p:nvPicPr>
          <p:cNvPr id="4" name="Объект 3" descr="http://xn--i1abbnckbmcl9fb.xn--p1ai/%D1%81%D1%82%D0%B0%D1%82%D1%8C%D0%B8/611867/img6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93903" y="2888165"/>
            <a:ext cx="10103004" cy="3891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601881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Предупреждающие знаки</a:t>
            </a:r>
            <a:endParaRPr lang="ru-RU" dirty="0"/>
          </a:p>
        </p:txBody>
      </p:sp>
      <p:pic>
        <p:nvPicPr>
          <p:cNvPr id="4" name="Объект 3" descr="http://xn--i1abbnckbmcl9fb.xn--p1ai/%D1%81%D1%82%D0%B0%D1%82%D1%8C%D0%B8/611867/img1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1444" y="2319453"/>
            <a:ext cx="11430000" cy="4404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487658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Запрещающие знаки</a:t>
            </a:r>
            <a:endParaRPr lang="ru-RU" dirty="0"/>
          </a:p>
        </p:txBody>
      </p:sp>
      <p:pic>
        <p:nvPicPr>
          <p:cNvPr id="4" name="Объект 3" descr="http://xn--i1abbnckbmcl9fb.xn--p1ai/%D1%81%D1%82%D0%B0%D1%82%D1%8C%D0%B8/611867/img2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352907"/>
            <a:ext cx="11707091" cy="3568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97583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https://ds27-tmr.edu.yar.ru/soveti2/bezopasnost_dorozhnogo_dvizheniya/pdd_w350_h311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3474" y="365125"/>
            <a:ext cx="8162692" cy="6727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818353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30</Words>
  <Application>Microsoft Office PowerPoint</Application>
  <PresentationFormat>Произвольный</PresentationFormat>
  <Paragraphs>233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                        Знаки сервиса</vt:lpstr>
      <vt:lpstr>                 Предупреждающие знаки</vt:lpstr>
      <vt:lpstr>                 Запрещающие знаки</vt:lpstr>
      <vt:lpstr>Слайд 9</vt:lpstr>
      <vt:lpstr>Слайд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1</cp:lastModifiedBy>
  <cp:revision>4</cp:revision>
  <dcterms:created xsi:type="dcterms:W3CDTF">2019-09-22T19:57:59Z</dcterms:created>
  <dcterms:modified xsi:type="dcterms:W3CDTF">2019-09-24T06:59:51Z</dcterms:modified>
</cp:coreProperties>
</file>