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80" r:id="rId3"/>
    <p:sldId id="261" r:id="rId4"/>
    <p:sldId id="283" r:id="rId5"/>
    <p:sldId id="260" r:id="rId6"/>
    <p:sldId id="267" r:id="rId7"/>
    <p:sldId id="263" r:id="rId8"/>
    <p:sldId id="264" r:id="rId9"/>
    <p:sldId id="269" r:id="rId10"/>
    <p:sldId id="279" r:id="rId11"/>
    <p:sldId id="270" r:id="rId12"/>
    <p:sldId id="282" r:id="rId13"/>
    <p:sldId id="28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CA7D-57E4-4856-B9BC-B0945DC69E0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6767-4312-434B-89B7-14B8A62D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667" y="538389"/>
            <a:ext cx="7504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Сообщение на родительское собрание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 тему: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«Пожарная безопасность детей»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59" y="5189118"/>
            <a:ext cx="37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46769" y="5076825"/>
            <a:ext cx="3432454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Ступак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Надежда Юрьевна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Дуниловская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</a:p>
        </p:txBody>
      </p:sp>
    </p:spTree>
    <p:extLst>
      <p:ext uri="{BB962C8B-B14F-4D97-AF65-F5344CB8AC3E}">
        <p14:creationId xmlns:p14="http://schemas.microsoft.com/office/powerpoint/2010/main" val="20321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1906" y="468574"/>
            <a:ext cx="6266329" cy="259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пожаре звонить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</a:t>
            </a:r>
            <a:endParaRPr lang="ru-RU" sz="5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Плакат по безопа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 b="19516"/>
          <a:stretch/>
        </p:blipFill>
        <p:spPr bwMode="auto">
          <a:xfrm>
            <a:off x="2601511" y="3063708"/>
            <a:ext cx="4162357" cy="30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423" y="590035"/>
            <a:ext cx="7825154" cy="598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пользовании электротехникой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запасы бытовой химии в недоступном для детей месте, большинство из них огнеопасны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Спички, свечи и зажигалки необходимо хранить в местах, недоступных детям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Электрические провода в квартире необходимо спрятать в специальные плинтуса для электропроводки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Маленькие дети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должны пользоваться бытовыми приборами самостоятельно. Все только под присмотром родителей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9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Обучите правилам безопасного пользования электротехникой своих детей.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423" y="590035"/>
            <a:ext cx="782515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в лесу</a:t>
            </a:r>
          </a:p>
          <a:p>
            <a:pPr algn="ctr"/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разрешайте детям самим разжигать костёр.</a:t>
            </a:r>
          </a:p>
          <a:p>
            <a:pPr marL="457200" indent="-457200" algn="just"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разжигайте костёр в сухую и жаркую погоду.</a:t>
            </a:r>
          </a:p>
          <a:p>
            <a:pPr marL="457200" indent="-457200" algn="just"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выжигайте траву под деревьями, на прогалинах, на полях и лугах.</a:t>
            </a:r>
          </a:p>
          <a:p>
            <a:pPr marL="457200" indent="-457200" algn="just"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оставляй на полянах бутылки или осколки стекла.</a:t>
            </a:r>
          </a:p>
          <a:p>
            <a:pPr marL="457200" indent="-457200" algn="just"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оказались в лесу во время лесного пожара, определите направление ветра и направление распространения огня. Выходите из леса в сторону откуда дует ветер.</a:t>
            </a:r>
          </a:p>
        </p:txBody>
      </p:sp>
    </p:spTree>
    <p:extLst>
      <p:ext uri="{BB962C8B-B14F-4D97-AF65-F5344CB8AC3E}">
        <p14:creationId xmlns:p14="http://schemas.microsoft.com/office/powerpoint/2010/main" val="1481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423" y="590035"/>
            <a:ext cx="7825154" cy="544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должен знать!</a:t>
            </a:r>
          </a:p>
          <a:p>
            <a:pPr algn="ctr" fontAlgn="base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Спички – не игрушка, а огонь – не забава.</a:t>
            </a: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пользования бытовыми приборами и газовой плитой.</a:t>
            </a: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опасности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легко-воспламеняющихся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жидкостей.</a:t>
            </a:r>
          </a:p>
          <a:p>
            <a:pPr marL="457200" indent="-457200" algn="ctr" fontAlgn="base">
              <a:spcAft>
                <a:spcPts val="0"/>
              </a:spcAft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buFontTx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опасности разведения костров, поджигания сухой травы. </a:t>
            </a:r>
          </a:p>
          <a:p>
            <a:pPr marL="457200" indent="-457200" algn="ctr" fontAlgn="base">
              <a:buFontTx/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buFontTx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поведения при пожаре.</a:t>
            </a:r>
          </a:p>
          <a:p>
            <a:pPr marL="457200" indent="-457200" algn="ctr" fontAlgn="base">
              <a:buFontTx/>
              <a:buAutoNum type="arabicPeriod"/>
            </a:pP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buFontTx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Номера телефонов пожарной службы.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290" y="0"/>
            <a:ext cx="10350204" cy="6894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424" y="5842337"/>
            <a:ext cx="742277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Желаем успехов!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141" y="350130"/>
            <a:ext cx="80150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Цель: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привлечь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внимание родителей к проблеме пожарной  безопасности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Задачи: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Расширить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кругозор родителей о правилах противопожарной безопасности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2.	Привлечь внимание родителей к необходимости проводить беседы на данную тему с детьми.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3.	Создание дружелюбного партнерства между школой и семьей.</a:t>
            </a:r>
          </a:p>
        </p:txBody>
      </p:sp>
    </p:spTree>
    <p:extLst>
      <p:ext uri="{BB962C8B-B14F-4D97-AF65-F5344CB8AC3E}">
        <p14:creationId xmlns:p14="http://schemas.microsoft.com/office/powerpoint/2010/main" val="3690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552" y="3257733"/>
            <a:ext cx="81988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Пожар</a:t>
            </a:r>
            <a:r>
              <a:rPr lang="ru-RU" sz="2400" b="1" dirty="0"/>
              <a:t> </a:t>
            </a:r>
            <a:r>
              <a:rPr lang="ru-RU" sz="2400" b="1" dirty="0" smtClean="0"/>
              <a:t>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2800" b="1" dirty="0">
                <a:solidFill>
                  <a:srgbClr val="002060"/>
                </a:solidFill>
              </a:rPr>
              <a:t>неконтролируемый процесс горения, сопровождающийся уничтожением материальных ценностей и создающий опасность для жизни людей. Наиболее страшным злом огня являются гибель и </a:t>
            </a:r>
            <a:r>
              <a:rPr lang="ru-RU" sz="2800" b="1" dirty="0" err="1">
                <a:solidFill>
                  <a:srgbClr val="002060"/>
                </a:solidFill>
              </a:rPr>
              <a:t>травмирование</a:t>
            </a:r>
            <a:r>
              <a:rPr lang="ru-RU" sz="2800" b="1" dirty="0">
                <a:solidFill>
                  <a:srgbClr val="002060"/>
                </a:solidFill>
              </a:rPr>
              <a:t> людей, экологические </a:t>
            </a:r>
            <a:r>
              <a:rPr lang="ru-RU" sz="2800" b="1" dirty="0" smtClean="0">
                <a:solidFill>
                  <a:srgbClr val="002060"/>
                </a:solidFill>
              </a:rPr>
              <a:t>последствия.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14" descr="http://cs6102.vk.me/v6102236/2b9b/jopj-DGyt2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49" y="323189"/>
            <a:ext cx="4412589" cy="293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77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046" y="205251"/>
            <a:ext cx="819889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Статистика по пожарам в России за 2016 год</a:t>
            </a:r>
            <a:endParaRPr lang="ru-RU" sz="4000" b="1" dirty="0" smtClean="0"/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139 083</a:t>
            </a:r>
            <a:r>
              <a:rPr lang="ru-RU" sz="2800" b="1" dirty="0" smtClean="0">
                <a:solidFill>
                  <a:srgbClr val="002060"/>
                </a:solidFill>
              </a:rPr>
              <a:t> очага пожаров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Погибло </a:t>
            </a:r>
            <a:r>
              <a:rPr lang="ru-RU" sz="4000" b="1" dirty="0" smtClean="0">
                <a:solidFill>
                  <a:srgbClr val="002060"/>
                </a:solidFill>
              </a:rPr>
              <a:t>8 711</a:t>
            </a:r>
            <a:r>
              <a:rPr lang="ru-RU" sz="2800" b="1" dirty="0" smtClean="0">
                <a:solidFill>
                  <a:srgbClr val="002060"/>
                </a:solidFill>
              </a:rPr>
              <a:t> человек, из них </a:t>
            </a:r>
            <a:r>
              <a:rPr lang="ru-RU" sz="4400" b="1" dirty="0" smtClean="0">
                <a:solidFill>
                  <a:srgbClr val="002060"/>
                </a:solidFill>
              </a:rPr>
              <a:t>420</a:t>
            </a:r>
            <a:r>
              <a:rPr lang="ru-RU" sz="2800" b="1" dirty="0" smtClean="0">
                <a:solidFill>
                  <a:srgbClr val="002060"/>
                </a:solidFill>
              </a:rPr>
              <a:t> детей.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</a:t>
            </a:r>
            <a:r>
              <a:rPr lang="ru-RU" sz="2800" b="1" u="sng" dirty="0" smtClean="0">
                <a:solidFill>
                  <a:srgbClr val="002060"/>
                </a:solidFill>
              </a:rPr>
              <a:t>причины: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поджоги – </a:t>
            </a:r>
            <a:r>
              <a:rPr lang="ru-RU" sz="3600" b="1" dirty="0" smtClean="0">
                <a:solidFill>
                  <a:srgbClr val="002060"/>
                </a:solidFill>
              </a:rPr>
              <a:t>14 794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нарушение правил устройства и эксплуатации электрооборудования и бытовых электроприборов – </a:t>
            </a:r>
            <a:r>
              <a:rPr lang="ru-RU" sz="3600" b="1" dirty="0" smtClean="0">
                <a:solidFill>
                  <a:srgbClr val="002060"/>
                </a:solidFill>
              </a:rPr>
              <a:t>41 151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неосторожное обращение с огнём – </a:t>
            </a:r>
            <a:r>
              <a:rPr lang="ru-RU" sz="3600" b="1" dirty="0" smtClean="0">
                <a:solidFill>
                  <a:srgbClr val="002060"/>
                </a:solidFill>
              </a:rPr>
              <a:t>39 258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 шалость детей </a:t>
            </a:r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4800" b="1" dirty="0" smtClean="0">
                <a:solidFill>
                  <a:srgbClr val="002060"/>
                </a:solidFill>
              </a:rPr>
              <a:t>2 075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7712" y="3678170"/>
            <a:ext cx="6892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Что такое безопасность?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5" y="4430799"/>
            <a:ext cx="821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Это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сумма усвоенных </a:t>
            </a:r>
            <a:r>
              <a:rPr lang="ru-RU" sz="3600" b="1" dirty="0" smtClean="0">
                <a:solidFill>
                  <a:srgbClr val="002060"/>
                </a:solidFill>
              </a:rPr>
              <a:t>знаний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и </a:t>
            </a:r>
            <a:r>
              <a:rPr lang="ru-RU" sz="3600" b="1" dirty="0">
                <a:solidFill>
                  <a:srgbClr val="002060"/>
                </a:solidFill>
              </a:rPr>
              <a:t>умение правильно себя вести при пожаре, применение знаний на практике.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576" y="413875"/>
            <a:ext cx="3491197" cy="301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9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5175" y="303230"/>
            <a:ext cx="2041649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753" y="1084341"/>
            <a:ext cx="8487301" cy="523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Во-первых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надо дать детям необходимую сумму знаний об общепринятых нормах безопасного поведения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Во-вторых, научить адекватно, осознанно действовать в той или иной обстановке, помочь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овладеть элементарными навыками поведения при пожаре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В-третьих, развить у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и ответственность.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41" y="182425"/>
            <a:ext cx="6658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может послужить причиной пожара?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585" y="619692"/>
            <a:ext cx="2641677" cy="198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183341" y="1610849"/>
            <a:ext cx="4161091" cy="865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Электроприборы 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4842" y="3506453"/>
            <a:ext cx="5318312" cy="6833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Лампы накаливания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0200" y="2741229"/>
            <a:ext cx="5351929" cy="571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Газовая плита, колонка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54841" y="5411962"/>
            <a:ext cx="5634318" cy="697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Электрические провода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9859" y="4426225"/>
            <a:ext cx="6024282" cy="733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4.Спички, зажигалки, свечи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7311" y="254315"/>
            <a:ext cx="7263720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</a:t>
            </a:r>
            <a:endParaRPr lang="ru-RU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429" y="996580"/>
            <a:ext cx="8727141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Обожженное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следует промыть не меньше 15 минут холодной водой.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Место ожога следует обработать дезинфицирующим средством.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Если обожжен большой участок на теле, следует обработать его аэрозолем против ожогов.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После того, как препарат впитался в кожу, накройте ожог стерильной тканью или бинтом, чтобы не занести инфекцию.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Можно принимать болеутоляющие препараты.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Вызвать скорую медицинскую помощь.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Срывать пузыри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кожа под ним очень тонкая и нежная, а это открытый путь для инфекций.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Никакими мазями, маслами, жирами смазывать ожоги любой степени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468574"/>
            <a:ext cx="8277329" cy="5920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пожара, если взрослых нет дома, дети должны действовать следующим образом:</a:t>
            </a:r>
            <a:endParaRPr lang="ru-RU" sz="24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огонь небольшой можно попробовать сразу же затушить его, набросив на него плотную ткань, одеяло или вылить кастрюлю воды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Если огонь сразу не погас, немедленно убегайте из дома в безопасное место. И только после этого позвоните в пожарную охрану или попросите об этом соседей.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Если не можете убежать из горящей квартиры, сразу же позвоните, сообщите пожарным точный адрес и номер своей квартиры. После этого зовите из окна на помощь соседей или прохожих.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 пожаре дым гораздо опаснее огня. Если чувствуете, что задыхаетесь, опуститесь на корточки или подвигайтесь к выходу ползком: внизу дыма меньше.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Нельзя прятаться в ванну, под шкаф, нужно выбежать из квартиры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 пожаре никогда не садитесь в лифт. Он может отключиться, и вы задохнётесь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Ожидая приезда пожарных, не теряйте головы и не выпрыгивайте из окна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Когда приедут пожарные, во всём их слушайтесь и не бойтесь. Они лучше знают, как вас спасти.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740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Горбачева</dc:creator>
  <cp:lastModifiedBy>Надежда</cp:lastModifiedBy>
  <cp:revision>39</cp:revision>
  <dcterms:created xsi:type="dcterms:W3CDTF">2016-01-17T11:39:01Z</dcterms:created>
  <dcterms:modified xsi:type="dcterms:W3CDTF">2021-10-16T21:33:19Z</dcterms:modified>
</cp:coreProperties>
</file>