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0" r:id="rId4"/>
    <p:sldId id="269" r:id="rId5"/>
    <p:sldId id="276" r:id="rId6"/>
    <p:sldId id="259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67" r:id="rId16"/>
    <p:sldId id="279" r:id="rId17"/>
    <p:sldId id="274" r:id="rId18"/>
    <p:sldId id="275" r:id="rId19"/>
    <p:sldId id="282" r:id="rId20"/>
    <p:sldId id="280" r:id="rId21"/>
    <p:sldId id="268" r:id="rId22"/>
    <p:sldId id="271" r:id="rId23"/>
    <p:sldId id="283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88AD19-2274-4771-82CC-BAB5FCC347C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D1EA95-2F84-4411-B4A8-BE9DCC2E0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i1Ofahsq1pQ&amp;ab_channel=%D0%9E%D0%B1%D1%80%D0%B0%D0%B7%D0%BE%D0%B2%D0%B0%D1%82%D0%B5%D0%BB%D1%8C%D0%BD%D1%8B%D0%B5%D0%BF%D1%80%D0%BE%D0%B5%D0%BA%D1%82%D1%8B%D0%9F%D0%90%D0%9A%D0%9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внеурочному занятию по финансовой грамотности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«Как возникли деньги»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077200" cy="149961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Автор-разработчик: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Максимова Ирина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какого слова произошло название денег – «куна»? (вопросы к видеоролику)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379577"/>
            <a:ext cx="2428871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какого слова произошло название денег – «куна»? </a:t>
            </a:r>
            <a:b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(вопросы к видеоролику)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92080" y="2636912"/>
            <a:ext cx="3470920" cy="177162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«Куна» произошло от слова «куница» – зверька, шкурка которого была очень ценной для наших предков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уница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557338"/>
            <a:ext cx="4856163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сначала чеканили монеты? (вопросы к видеоролику)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97612" y="1775191"/>
            <a:ext cx="2548775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сначала чеканили монеты? (вопросы к видеоролику)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Гривна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Денга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Копейка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Полушка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ри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556792"/>
            <a:ext cx="3719945" cy="2460567"/>
          </a:xfrm>
          <a:prstGeom prst="rect">
            <a:avLst/>
          </a:prstGeom>
        </p:spPr>
      </p:pic>
      <p:pic>
        <p:nvPicPr>
          <p:cNvPr id="5" name="Рисунок 4" descr="копе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37112"/>
            <a:ext cx="2125643" cy="1439060"/>
          </a:xfrm>
          <a:prstGeom prst="rect">
            <a:avLst/>
          </a:prstGeom>
        </p:spPr>
      </p:pic>
      <p:pic>
        <p:nvPicPr>
          <p:cNvPr id="6" name="Рисунок 5" descr="денг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21088"/>
            <a:ext cx="3406927" cy="1895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cb4eb369755903485c18604f1f3611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99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Поиграем в «Бартерный обмен»?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uture-image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392488" cy="5445224"/>
          </a:xfrm>
        </p:spPr>
      </p:pic>
      <p:sp>
        <p:nvSpPr>
          <p:cNvPr id="5" name="TextBox 4"/>
          <p:cNvSpPr txBox="1"/>
          <p:nvPr/>
        </p:nvSpPr>
        <p:spPr>
          <a:xfrm>
            <a:off x="5076056" y="1844824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игры.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вас на столах лежат карточки. На одной стороне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нарисована картинка - это тот товар, который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у вас. На другой - написано, что вам нужно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в обмен на этот товар.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поменяться карточками так, чтобы получить нужный товар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«Бартерный обмен»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Удобен ли бартерный обмен?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Справедлив ли он?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Почему возникла необходимость создать деньги?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g_og_1510331033210685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3789040"/>
            <a:ext cx="5864255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(условие)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b82d008bd5090f1a9548a576c14063b--ancient-jewelry-antique-jewel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2678830" cy="1870199"/>
          </a:xfrm>
        </p:spPr>
      </p:pic>
      <p:pic>
        <p:nvPicPr>
          <p:cNvPr id="5" name="Рисунок 4" descr="2358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2949115" cy="1890792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>
            <a:off x="4067944" y="2420888"/>
            <a:ext cx="1152128" cy="79208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1_10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149080"/>
            <a:ext cx="2397861" cy="2276872"/>
          </a:xfrm>
          <a:prstGeom prst="rect">
            <a:avLst/>
          </a:prstGeom>
        </p:spPr>
      </p:pic>
      <p:sp>
        <p:nvSpPr>
          <p:cNvPr id="8" name="Равно 7"/>
          <p:cNvSpPr/>
          <p:nvPr/>
        </p:nvSpPr>
        <p:spPr>
          <a:xfrm>
            <a:off x="4067944" y="4725144"/>
            <a:ext cx="1152128" cy="79208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fb867ee7fb73566f7324cd214b6452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221088"/>
            <a:ext cx="2808312" cy="173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(вопрос!)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b82d008bd5090f1a9548a576c14063b--ancient-jewelry-antique-jewel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2678830" cy="1870199"/>
          </a:xfrm>
        </p:spPr>
      </p:pic>
      <p:sp>
        <p:nvSpPr>
          <p:cNvPr id="6" name="Равно 5"/>
          <p:cNvSpPr/>
          <p:nvPr/>
        </p:nvSpPr>
        <p:spPr>
          <a:xfrm>
            <a:off x="3203848" y="3068960"/>
            <a:ext cx="1152128" cy="79208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вва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08920"/>
            <a:ext cx="3491880" cy="1364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2080" y="170080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рыбин нужно отдать за одно ожерелье?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4499992" y="2708920"/>
            <a:ext cx="986356" cy="144655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ru-RU" sz="8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виктори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3" y="1988840"/>
            <a:ext cx="5556219" cy="4869160"/>
          </a:xfrm>
        </p:spPr>
      </p:pic>
      <p:sp>
        <p:nvSpPr>
          <p:cNvPr id="7" name="TextBox 6"/>
          <p:cNvSpPr txBox="1"/>
          <p:nvPr/>
        </p:nvSpPr>
        <p:spPr>
          <a:xfrm>
            <a:off x="107504" y="148478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Продолжите предложения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Попробуйте разгадать венгерский кроссворд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4048" y="1556792"/>
            <a:ext cx="3960440" cy="36004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Ваша задача – найти слова-ответы на поставленные вопросы. Из оставшихся букв сложите слово. Именно оно и станет темой нашего занятия.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кроссворд слайд 3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773238"/>
            <a:ext cx="4886325" cy="352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Подведение итогов занятия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Заполните пропуски в тексте так, чтобы получился рассказ о появлении денег.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ек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25552"/>
            <a:ext cx="8783323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Ребята, а как бы вы ответили на этот вопрос?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d477627083d84be005f7f880257b4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912768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03826_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57400"/>
            <a:ext cx="7416824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Ребята, сможете ли вы применить полученные знания в жизни?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о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3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Внимание, правильные ответы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кроссворд слайд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655933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Деньги – средство оплаты товаров и услуг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упюры слайд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7056784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возникли деньги?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видеоролика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«История денег: от куниц до бумажных»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Ссылка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https://www.youtube.com/watch?v=i1Ofahsq1pQ&amp;ab_channel=%D0%9E%D0%B1%D1%80%D0%B0%D0%B7%D0%BE%D0%B2%D0%B0%D1%82%D0%B5%D0%BB%D1%8C%D0%BD%D1%8B%D0%B5%D0%BF%D1%80%D0%BE%D0%B5%D0%BA%D1%82%D1%8B%D0%9F%D0%90%D0%9A%D0%9A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и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293096"/>
            <a:ext cx="450392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возникли деньги?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(вопросы к видеоролику)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3e8797473731efbbe339af69f12fd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824536" cy="3211211"/>
          </a:xfrm>
        </p:spPr>
      </p:pic>
      <p:sp>
        <p:nvSpPr>
          <p:cNvPr id="5" name="TextBox 4"/>
          <p:cNvSpPr txBox="1"/>
          <p:nvPr/>
        </p:nvSpPr>
        <p:spPr>
          <a:xfrm>
            <a:off x="4572000" y="184482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Что такое бартер?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возникли деньги?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(вопросы к видеоролику)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3e8797473731efbbe339af69f12fd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824536" cy="3211211"/>
          </a:xfrm>
        </p:spPr>
      </p:pic>
      <p:sp>
        <p:nvSpPr>
          <p:cNvPr id="5" name="TextBox 4"/>
          <p:cNvSpPr txBox="1"/>
          <p:nvPr/>
        </p:nvSpPr>
        <p:spPr>
          <a:xfrm>
            <a:off x="4572000" y="1844824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Бартер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натуральный обмен товарами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предметы были товарными деньгами? </a:t>
            </a:r>
            <a:b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(вопросы к видеоролику)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379577"/>
            <a:ext cx="2428871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предметы были товарными деньгами? (вопросы к видеоролику)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ыф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37995"/>
            <a:ext cx="7632848" cy="5420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137</TotalTime>
  <Words>322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Модульная</vt:lpstr>
      <vt:lpstr>Презентация к внеурочному занятию по финансовой грамотности  Тема «Как возникли деньги»</vt:lpstr>
      <vt:lpstr>Попробуйте разгадать венгерский кроссворд</vt:lpstr>
      <vt:lpstr>Внимание, правильные ответы!</vt:lpstr>
      <vt:lpstr>Деньги – средство оплаты товаров и услуг</vt:lpstr>
      <vt:lpstr>Как возникли деньги?</vt:lpstr>
      <vt:lpstr>Как возникли деньги?  (вопросы к видеоролику)</vt:lpstr>
      <vt:lpstr>Как возникли деньги?  (вопросы к видеоролику)</vt:lpstr>
      <vt:lpstr>Какие предметы были товарными деньгами?  (вопросы к видеоролику)</vt:lpstr>
      <vt:lpstr>Какие предметы были товарными деньгами? (вопросы к видеоролику)</vt:lpstr>
      <vt:lpstr>От какого слова произошло название денег – «куна»? (вопросы к видеоролику)</vt:lpstr>
      <vt:lpstr>От какого слова произошло название денег – «куна»?  (вопросы к видеоролику)</vt:lpstr>
      <vt:lpstr>Какие сначала чеканили монеты? (вопросы к видеоролику)</vt:lpstr>
      <vt:lpstr>Какие сначала чеканили монеты? (вопросы к видеоролику)</vt:lpstr>
      <vt:lpstr>Презентация PowerPoint</vt:lpstr>
      <vt:lpstr>Поиграем в «Бартерный обмен»?</vt:lpstr>
      <vt:lpstr>Игра «Бартерный обмен»</vt:lpstr>
      <vt:lpstr>Задача (условие)</vt:lpstr>
      <vt:lpstr>Задача (вопрос!)</vt:lpstr>
      <vt:lpstr>Викторина</vt:lpstr>
      <vt:lpstr>Подведение итогов занятия</vt:lpstr>
      <vt:lpstr>Ребята, а как бы вы ответили на этот вопрос?</vt:lpstr>
      <vt:lpstr>Рефлексия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внеурочному занятию по финансовой грамотности на тему  «Деньги. История возникновения денег».</dc:title>
  <dc:creator>John</dc:creator>
  <cp:lastModifiedBy>User</cp:lastModifiedBy>
  <cp:revision>23</cp:revision>
  <dcterms:created xsi:type="dcterms:W3CDTF">2022-11-25T15:41:15Z</dcterms:created>
  <dcterms:modified xsi:type="dcterms:W3CDTF">2023-01-12T05:15:55Z</dcterms:modified>
</cp:coreProperties>
</file>